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7" r:id="rId2"/>
    <p:sldId id="258" r:id="rId3"/>
    <p:sldId id="261" r:id="rId4"/>
    <p:sldId id="260" r:id="rId5"/>
    <p:sldId id="262" r:id="rId6"/>
    <p:sldId id="264" r:id="rId7"/>
    <p:sldId id="266" r:id="rId8"/>
    <p:sldId id="265" r:id="rId9"/>
    <p:sldId id="268" r:id="rId10"/>
    <p:sldId id="267" r:id="rId11"/>
    <p:sldId id="272" r:id="rId12"/>
    <p:sldId id="271" r:id="rId13"/>
    <p:sldId id="263" r:id="rId14"/>
    <p:sldId id="275" r:id="rId15"/>
    <p:sldId id="274" r:id="rId16"/>
    <p:sldId id="276" r:id="rId17"/>
    <p:sldId id="279" r:id="rId18"/>
    <p:sldId id="278" r:id="rId19"/>
    <p:sldId id="269" r:id="rId20"/>
    <p:sldId id="280" r:id="rId21"/>
    <p:sldId id="273" r:id="rId22"/>
    <p:sldId id="283" r:id="rId23"/>
    <p:sldId id="282" r:id="rId24"/>
    <p:sldId id="284" r:id="rId25"/>
    <p:sldId id="28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5A01C7-4C51-07A6-37D1-01FDC8FC7C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B7FDBE-A7C1-8A7D-BF44-C4E4E92035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22D37-00D4-463E-8D59-473477A57737}" type="datetimeFigureOut">
              <a:rPr lang="en-US" smtClean="0"/>
              <a:t>6/16/26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1DC79-D0B2-7E4F-8286-0C4F48EF76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8DD1D-B370-CD0F-7800-BA42B134B2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D5A2A-E07C-4A01-90C8-4231AB9F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232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73D7E-8B66-4BAD-BBD7-88D9EB947B01}" type="datetimeFigureOut">
              <a:rPr lang="en-US" smtClean="0"/>
              <a:t>6/16/26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5E26A-A7BD-437C-AB48-BD57708B0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942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DF14-EDE9-41D5-8D1C-344A63F11EA1}" type="datetime1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8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6EE7-C184-48A9-95A3-1D39C852E4C0}" type="datetime1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4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6467-627C-4538-B99F-C93631460B38}" type="datetime1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C9B9-D4B4-47FC-8CE9-0270AB4AF6D9}" type="datetime1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0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2A63-4154-471D-A63B-250916BCAF9F}" type="datetime1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4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60EC-F671-444C-992B-4448BC6BC5E6}" type="datetime1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8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53C5-F614-4587-BFC1-41A900A4846C}" type="datetime1">
              <a:rPr lang="en-US" smtClean="0"/>
              <a:t>6/16/26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18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5FC9-9850-4F88-B45C-8A9C9DDACD4A}" type="datetime1">
              <a:rPr lang="en-US" smtClean="0"/>
              <a:t>6/16/26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25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6136-96E2-46CC-92D5-0A5A47E85278}" type="datetime1">
              <a:rPr lang="en-US" smtClean="0"/>
              <a:t>6/16/26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18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8A4B-BFC8-405E-9B7B-F9EE48C17396}" type="datetime1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48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E328-5CA2-4DAE-BD86-91DEBBF7C041}" type="datetime1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F54CDC-ACF3-4E0E-A49B-C9A838D8FE0E}" type="datetime1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A53ABA-D760-419D-BDFB-3B2EE7940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7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178284" y="4769194"/>
            <a:ext cx="67874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JAVIER M. UMPIERRE ESCALANTE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HUMACAO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$1,602,000.00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AA9032-CC7D-77FB-D333-07171958039A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39" y="1165476"/>
            <a:ext cx="3017520" cy="34747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3AF74-5867-46B0-0111-AB55807CF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83746-3C4E-C442-757C-29A687CA2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2E3DAE-3B52-4254-A81D-9B5B3732A36E}"/>
              </a:ext>
            </a:extLst>
          </p:cNvPr>
          <p:cNvSpPr/>
          <p:nvPr/>
        </p:nvSpPr>
        <p:spPr>
          <a:xfrm>
            <a:off x="-29539" y="2579670"/>
            <a:ext cx="30187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DE SEPTIEMBRE DE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CB928F-4123-41AB-AD3E-E867D6253CE1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NELSON LAUREANO OYOLA </a:t>
            </a:r>
          </a:p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LAS PIEDRAS.</a:t>
            </a:r>
          </a:p>
        </p:txBody>
      </p:sp>
    </p:spTree>
    <p:extLst>
      <p:ext uri="{BB962C8B-B14F-4D97-AF65-F5344CB8AC3E}">
        <p14:creationId xmlns:p14="http://schemas.microsoft.com/office/powerpoint/2010/main" val="458763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960645" y="4769194"/>
            <a:ext cx="52227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JUAN O. PERAZA JIMÉNEZ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MAYAGÜEZ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$2,000,000.00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4BBB6-175D-7B05-1024-C47B7461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15A5D-26E2-05FF-1D47-EC43750ED9D5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E9D4BE-E5B6-35B9-692C-A2E52D682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F1921A-A37B-4974-978B-6D7DA22BF07D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JOHN VADIS RIVERA EN MAYAGUEZ.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E8AE6E-4451-4AC8-BC8F-77E429B91BA3}"/>
              </a:ext>
            </a:extLst>
          </p:cNvPr>
          <p:cNvSpPr/>
          <p:nvPr/>
        </p:nvSpPr>
        <p:spPr>
          <a:xfrm>
            <a:off x="233353" y="2579670"/>
            <a:ext cx="24929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 DE ENERO DE 2026</a:t>
            </a:r>
          </a:p>
        </p:txBody>
      </p:sp>
    </p:spTree>
    <p:extLst>
      <p:ext uri="{BB962C8B-B14F-4D97-AF65-F5344CB8AC3E}">
        <p14:creationId xmlns:p14="http://schemas.microsoft.com/office/powerpoint/2010/main" val="2737177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917557" y="4769194"/>
            <a:ext cx="53088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LUIS E. ORTIZ RODRÍGUEZ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CAGUAS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$2,100,000.00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4BBB6-175D-7B05-1024-C47B7461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393B9-765F-E668-7980-B8B594FFE51E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AC65B8-D847-F82F-6AEB-D005B8039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1DEF0B-B61A-45EB-B0F9-A189204C0EA9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JONATHAN CRUZ CRISPÍN EN GURABO.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8FCDCB-ECAB-4CE1-92E0-9EFB0AD38BD0}"/>
              </a:ext>
            </a:extLst>
          </p:cNvPr>
          <p:cNvSpPr/>
          <p:nvPr/>
        </p:nvSpPr>
        <p:spPr>
          <a:xfrm>
            <a:off x="233353" y="2579670"/>
            <a:ext cx="24929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DE MAYO DE 2018</a:t>
            </a:r>
          </a:p>
        </p:txBody>
      </p:sp>
    </p:spTree>
    <p:extLst>
      <p:ext uri="{BB962C8B-B14F-4D97-AF65-F5344CB8AC3E}">
        <p14:creationId xmlns:p14="http://schemas.microsoft.com/office/powerpoint/2010/main" val="2586343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412837" y="4769194"/>
            <a:ext cx="63183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CHRISTOPHER DE JESÚS LLERA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GUAYAMA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$900,000.00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4BBB6-175D-7B05-1024-C47B7461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87449-9CB5-3C31-941F-AC4D91D5134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rcRect b="16844"/>
          <a:stretch/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4A526C-602F-FAA5-EFC9-D94BA62AF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357EE0-B1AF-441B-B6AB-E3DC8D6E9D50}"/>
              </a:ext>
            </a:extLst>
          </p:cNvPr>
          <p:cNvSpPr/>
          <p:nvPr/>
        </p:nvSpPr>
        <p:spPr>
          <a:xfrm>
            <a:off x="233353" y="2579670"/>
            <a:ext cx="24929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 DE ENERO DE 2019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A55DA5-74A6-4470-953B-63CEE0415A3B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JUAN LUIS CASTRO ORTIZ EN PATILLAS.</a:t>
            </a:r>
          </a:p>
        </p:txBody>
      </p:sp>
    </p:spTree>
    <p:extLst>
      <p:ext uri="{BB962C8B-B14F-4D97-AF65-F5344CB8AC3E}">
        <p14:creationId xmlns:p14="http://schemas.microsoft.com/office/powerpoint/2010/main" val="3322143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553675" y="4769194"/>
            <a:ext cx="60366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LUIS E. GONZÁLEZ MARTÍNEZ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BAYAMÓN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NO 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497FC2-C1E0-6C29-B490-05C3BD2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9135A-72BB-44DF-C088-01AA584508D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F9B514-F39A-1B80-C228-F9C858D29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A058CA-A2F9-4A4B-B98A-0BAAC6BA50C9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HILDA PADILLA ROMERO EN GUAYNABO.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FA87C1-B461-4C9F-826C-F2FA641E866B}"/>
              </a:ext>
            </a:extLst>
          </p:cNvPr>
          <p:cNvSpPr/>
          <p:nvPr/>
        </p:nvSpPr>
        <p:spPr>
          <a:xfrm>
            <a:off x="-68009" y="2579670"/>
            <a:ext cx="30957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 DE NOVIEMBRE DE 2019</a:t>
            </a:r>
          </a:p>
        </p:txBody>
      </p:sp>
    </p:spTree>
    <p:extLst>
      <p:ext uri="{BB962C8B-B14F-4D97-AF65-F5344CB8AC3E}">
        <p14:creationId xmlns:p14="http://schemas.microsoft.com/office/powerpoint/2010/main" val="92434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640751" y="4769194"/>
            <a:ext cx="58625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CARLOS J. DELGADO MONGE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CAROLINA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$2,100,000.00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497FC2-C1E0-6C29-B490-05C3BD2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3339E-5242-CD87-2CA3-CE3569462D5B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rcRect b="17394"/>
          <a:stretch/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0C1A6A-BAD3-7531-52BC-46E86D5B5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D9F777-B79F-4862-87F3-62E97A2E5408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SHAKIRA COLÓN RABEL EN TRUJILLO ALTO.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0BD94E-45B6-41EE-A237-7563DF9980FB}"/>
              </a:ext>
            </a:extLst>
          </p:cNvPr>
          <p:cNvSpPr/>
          <p:nvPr/>
        </p:nvSpPr>
        <p:spPr>
          <a:xfrm>
            <a:off x="156411" y="2579670"/>
            <a:ext cx="26468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DE FEBRERO DE 2022</a:t>
            </a:r>
          </a:p>
        </p:txBody>
      </p:sp>
    </p:spTree>
    <p:extLst>
      <p:ext uri="{BB962C8B-B14F-4D97-AF65-F5344CB8AC3E}">
        <p14:creationId xmlns:p14="http://schemas.microsoft.com/office/powerpoint/2010/main" val="120353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892422" y="4769194"/>
            <a:ext cx="53591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LEONARDO REYES COLÓN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GUAYAMA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$1,000,000.00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497FC2-C1E0-6C29-B490-05C3BD2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716EC-9060-3943-1B6A-38B68F30186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EB04A3-C04B-E912-E551-38F218ADF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5BD005-3A43-4A7E-8D59-7AB8D4349458}"/>
              </a:ext>
            </a:extLst>
          </p:cNvPr>
          <p:cNvSpPr/>
          <p:nvPr/>
        </p:nvSpPr>
        <p:spPr>
          <a:xfrm>
            <a:off x="-16713" y="2579670"/>
            <a:ext cx="29931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DE DICIEMBRE DE 2018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2C66DF-DD7B-4E48-9FC7-39EC90BF3C2A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ELISAMUEL REYES GARCÍA EN SALINAS.</a:t>
            </a:r>
          </a:p>
        </p:txBody>
      </p:sp>
    </p:spTree>
    <p:extLst>
      <p:ext uri="{BB962C8B-B14F-4D97-AF65-F5344CB8AC3E}">
        <p14:creationId xmlns:p14="http://schemas.microsoft.com/office/powerpoint/2010/main" val="1394885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2052048" y="4769194"/>
            <a:ext cx="50399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ÁNGEL L. RESTO MOJICA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CAGUAS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$2,600,000.00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497FC2-C1E0-6C29-B490-05C3BD2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3B267-333F-45B9-E21E-A976A0924190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rcRect t="3398"/>
          <a:stretch/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DA7227-7B13-3F8B-683B-4D7B085B4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142FD6-34BF-4430-A388-D25D04449476}"/>
              </a:ext>
            </a:extLst>
          </p:cNvPr>
          <p:cNvSpPr/>
          <p:nvPr/>
        </p:nvSpPr>
        <p:spPr>
          <a:xfrm>
            <a:off x="-87245" y="2579670"/>
            <a:ext cx="31341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 DE SEPTIEMBRE DE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F63FE6-1FD0-46AC-914A-82F35366E457}"/>
              </a:ext>
            </a:extLst>
          </p:cNvPr>
          <p:cNvSpPr/>
          <p:nvPr/>
        </p:nvSpPr>
        <p:spPr>
          <a:xfrm>
            <a:off x="6180667" y="2487337"/>
            <a:ext cx="2963333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ASESINATO. SE CORTÓ EL GRILLETE ELECTRÓNICO MIENTRAS SE VENTILABA EL JUICIO.</a:t>
            </a:r>
          </a:p>
        </p:txBody>
      </p:sp>
    </p:spTree>
    <p:extLst>
      <p:ext uri="{BB962C8B-B14F-4D97-AF65-F5344CB8AC3E}">
        <p14:creationId xmlns:p14="http://schemas.microsoft.com/office/powerpoint/2010/main" val="233664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380552" y="4769194"/>
            <a:ext cx="63829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WILSON G. MARTÍNEZ GUZMÁN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BAYAMÓN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$600,000.00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497FC2-C1E0-6C29-B490-05C3BD2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04F026-4D9F-84B0-182B-82B134D44DE7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rcRect l="5362" b="5637"/>
          <a:stretch/>
        </p:blipFill>
        <p:spPr>
          <a:xfrm>
            <a:off x="3046947" y="1165475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30513-358C-E51D-1232-548AAB72C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634F61-B505-46F3-899A-E807EE9339FD}"/>
              </a:ext>
            </a:extLst>
          </p:cNvPr>
          <p:cNvSpPr/>
          <p:nvPr/>
        </p:nvSpPr>
        <p:spPr>
          <a:xfrm>
            <a:off x="29425" y="2579670"/>
            <a:ext cx="30175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DE OCTUBRE DE 2016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42A65D-ECD3-4E6A-9089-DF673C18E457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ÁNGEL VILLEGAS GUZMÁN EN GUAYNABO.</a:t>
            </a:r>
          </a:p>
        </p:txBody>
      </p:sp>
    </p:spTree>
    <p:extLst>
      <p:ext uri="{BB962C8B-B14F-4D97-AF65-F5344CB8AC3E}">
        <p14:creationId xmlns:p14="http://schemas.microsoft.com/office/powerpoint/2010/main" val="3503307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2204718" y="4769194"/>
            <a:ext cx="473456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ELEAZAR RÍOS TIRADO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ARECIBO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$3,000,000.00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497FC2-C1E0-6C29-B490-05C3BD2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D0221D-D3D9-1541-76B8-8200A589C354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41E715-2491-112E-9CB3-C29C4EFC1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FDCB49-C0BB-48FB-9E38-D7C1E3043756}"/>
              </a:ext>
            </a:extLst>
          </p:cNvPr>
          <p:cNvSpPr/>
          <p:nvPr/>
        </p:nvSpPr>
        <p:spPr>
          <a:xfrm>
            <a:off x="29425" y="2579670"/>
            <a:ext cx="30175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DE ENERO DE 2026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EC936A-458E-4F61-825A-A328968D8DBF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CARLOS BONET SERRANO EN ARECIBO.</a:t>
            </a:r>
          </a:p>
        </p:txBody>
      </p:sp>
    </p:spTree>
    <p:extLst>
      <p:ext uri="{BB962C8B-B14F-4D97-AF65-F5344CB8AC3E}">
        <p14:creationId xmlns:p14="http://schemas.microsoft.com/office/powerpoint/2010/main" val="3972923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480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2390570" y="4769194"/>
            <a:ext cx="43628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RONIEL RUIZ RIVERA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HUMACAO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$3,000,000.00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4BBB6-175D-7B05-1024-C47B7461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19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B326F8-6253-4907-D618-AD222BE26644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21F3D-1CE3-EA1D-180C-DBAD68B9D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ABE74A-2642-4E8F-932E-73B46DCDAB4C}"/>
              </a:ext>
            </a:extLst>
          </p:cNvPr>
          <p:cNvSpPr/>
          <p:nvPr/>
        </p:nvSpPr>
        <p:spPr>
          <a:xfrm>
            <a:off x="29425" y="2579670"/>
            <a:ext cx="30175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 DE OCTUBRE DE 2020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788B7F-5B71-4F38-A6D5-91B875A72D6B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JUAN DENNIS GONZÁLEZ EN LAS PIEDRAS.</a:t>
            </a:r>
          </a:p>
        </p:txBody>
      </p:sp>
    </p:spTree>
    <p:extLst>
      <p:ext uri="{BB962C8B-B14F-4D97-AF65-F5344CB8AC3E}">
        <p14:creationId xmlns:p14="http://schemas.microsoft.com/office/powerpoint/2010/main" val="3233894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2294487" y="4769194"/>
            <a:ext cx="45550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JUAN SANTOS RIVERA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AIBONITO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$1,500,000.00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B7D12-9F63-AFD5-549D-A31570AD0B78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rcRect l="13291" t="14895"/>
          <a:stretch/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7A0F1-5E9D-7B29-B859-7D5D77AA7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BA3C6E-0860-614E-75DC-423983291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A6BDB5-474D-4E6A-A5C8-F91F74F6E890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JORGE J. ROLÓN ALVARADO </a:t>
            </a:r>
          </a:p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AIBONITO.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3E1FA2-CD4E-4A4E-A9A9-BF2B1327DA5C}"/>
              </a:ext>
            </a:extLst>
          </p:cNvPr>
          <p:cNvSpPr/>
          <p:nvPr/>
        </p:nvSpPr>
        <p:spPr>
          <a:xfrm>
            <a:off x="296242" y="2598035"/>
            <a:ext cx="24288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DE JULIO DE 2019</a:t>
            </a:r>
          </a:p>
        </p:txBody>
      </p:sp>
    </p:spTree>
    <p:extLst>
      <p:ext uri="{BB962C8B-B14F-4D97-AF65-F5344CB8AC3E}">
        <p14:creationId xmlns:p14="http://schemas.microsoft.com/office/powerpoint/2010/main" val="3599027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2825723" y="4769194"/>
            <a:ext cx="349255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LUIS A. ROHENA RIVERA</a:t>
            </a:r>
          </a:p>
          <a:p>
            <a:pPr algn="ctr"/>
            <a:r>
              <a:rPr lang="en-US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CAGUAS</a:t>
            </a:r>
          </a:p>
          <a:p>
            <a:pPr algn="ctr"/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$1,950,000.00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4BBB6-175D-7B05-1024-C47B7461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42F0B-7160-1961-C9FC-4AC73CDE7E7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70A41A-711F-F2FC-5A17-C25AE71AF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7BDBDC-3AC8-456E-BF9F-DFEBE05803AC}"/>
              </a:ext>
            </a:extLst>
          </p:cNvPr>
          <p:cNvSpPr/>
          <p:nvPr/>
        </p:nvSpPr>
        <p:spPr>
          <a:xfrm>
            <a:off x="40996" y="2579670"/>
            <a:ext cx="28777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DE DICIEMBRE DE 2022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A6ED8A-3290-453C-9633-FAD5697297E8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JEREMY GONZÁLEZ MORALES EN JUNCOS.</a:t>
            </a:r>
          </a:p>
        </p:txBody>
      </p:sp>
    </p:spTree>
    <p:extLst>
      <p:ext uri="{BB962C8B-B14F-4D97-AF65-F5344CB8AC3E}">
        <p14:creationId xmlns:p14="http://schemas.microsoft.com/office/powerpoint/2010/main" val="583208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2214721" y="4769194"/>
            <a:ext cx="47145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JAVIER NUÑEZ ARIAGA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AIBONITO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$900,000.00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497FC2-C1E0-6C29-B490-05C3BD2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05910-0937-5272-8E60-B80D671554C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rcRect l="8196" r="8196" b="32142"/>
          <a:stretch/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D4B454-D623-C327-D1A1-06D24BB11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7B27D8-E9D0-4F77-8BC5-B101A06F4E73}"/>
              </a:ext>
            </a:extLst>
          </p:cNvPr>
          <p:cNvSpPr/>
          <p:nvPr/>
        </p:nvSpPr>
        <p:spPr>
          <a:xfrm>
            <a:off x="29425" y="2579670"/>
            <a:ext cx="30175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DE JULIO DE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36D9F1-FE35-4B55-B360-5086AA9E85F4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RICHARD JOSÉ ORTIZ FERNANDEZ EN COAMO.</a:t>
            </a:r>
          </a:p>
        </p:txBody>
      </p:sp>
    </p:spTree>
    <p:extLst>
      <p:ext uri="{BB962C8B-B14F-4D97-AF65-F5344CB8AC3E}">
        <p14:creationId xmlns:p14="http://schemas.microsoft.com/office/powerpoint/2010/main" val="1807493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839234" y="4769194"/>
            <a:ext cx="54655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BRANDON QUILES SANTOS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ARECIBO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$1,500,000.00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497FC2-C1E0-6C29-B490-05C3BD2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20659-DC55-F441-D9A6-BF791ACB4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1ABE0B-79D8-4A86-8F4F-824B00A5C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38" y="1154098"/>
            <a:ext cx="2620523" cy="34974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C35D4F-2675-40C8-A06B-B290DE70D5DA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JOSÉ ANUEL RIVERA ROJAS EN CIALES.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76397-3762-4C25-8A9C-2E5C1CF1C07B}"/>
              </a:ext>
            </a:extLst>
          </p:cNvPr>
          <p:cNvSpPr/>
          <p:nvPr/>
        </p:nvSpPr>
        <p:spPr>
          <a:xfrm>
            <a:off x="29425" y="2579670"/>
            <a:ext cx="30175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 DE OCTUBRE DE 2019</a:t>
            </a:r>
          </a:p>
        </p:txBody>
      </p:sp>
    </p:spTree>
    <p:extLst>
      <p:ext uri="{BB962C8B-B14F-4D97-AF65-F5344CB8AC3E}">
        <p14:creationId xmlns:p14="http://schemas.microsoft.com/office/powerpoint/2010/main" val="44321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830418" y="4769194"/>
            <a:ext cx="54831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JONATHAN PRADO TORRES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BAYAMÓN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$1,500,000.00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497FC2-C1E0-6C29-B490-05C3BD2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7D91B-FDA1-3A2B-4AFB-636107478656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B22BD7-6E6E-7EEA-3D37-866C136B9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8D0D50-3358-4643-BBED-D0919BE68182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JULIAN LUIS RODRÍGUEZ MILIÁN EN BAYAMÓN.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D8704C-E3A8-402C-A4C6-C1FFCFDB26BE}"/>
              </a:ext>
            </a:extLst>
          </p:cNvPr>
          <p:cNvSpPr/>
          <p:nvPr/>
        </p:nvSpPr>
        <p:spPr>
          <a:xfrm>
            <a:off x="29425" y="2579670"/>
            <a:ext cx="30175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DE MARZO DE 2022</a:t>
            </a:r>
          </a:p>
        </p:txBody>
      </p:sp>
    </p:spTree>
    <p:extLst>
      <p:ext uri="{BB962C8B-B14F-4D97-AF65-F5344CB8AC3E}">
        <p14:creationId xmlns:p14="http://schemas.microsoft.com/office/powerpoint/2010/main" val="3757987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733820" y="4769194"/>
            <a:ext cx="56763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RONALD APONTE CASTILLO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AIBONITO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$1,020,000.00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497FC2-C1E0-6C29-B490-05C3BD2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20659-DC55-F441-D9A6-BF791ACB4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0CA8AF-B4AA-401C-A162-014FAC36F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067" y="1668755"/>
            <a:ext cx="3403600" cy="28374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483F60-48C4-4EB5-835A-54ECCBD89369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BRIAN BERMUDEZ MARTÍNEZ EN COAMO.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EC3C90-749B-4E4A-A587-C0D3C0F21743}"/>
              </a:ext>
            </a:extLst>
          </p:cNvPr>
          <p:cNvSpPr/>
          <p:nvPr/>
        </p:nvSpPr>
        <p:spPr>
          <a:xfrm>
            <a:off x="29425" y="2579670"/>
            <a:ext cx="30175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DE JUNIO DE 2026</a:t>
            </a:r>
          </a:p>
        </p:txBody>
      </p:sp>
    </p:spTree>
    <p:extLst>
      <p:ext uri="{BB962C8B-B14F-4D97-AF65-F5344CB8AC3E}">
        <p14:creationId xmlns:p14="http://schemas.microsoft.com/office/powerpoint/2010/main" val="2521676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768508" y="4769194"/>
            <a:ext cx="56069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JABDIEL CRUZ CARTAGENA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AIBONITO</a:t>
            </a:r>
          </a:p>
          <a:p>
            <a:pPr algn="ctr"/>
            <a:r>
              <a:rPr lang="en-US"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$1,020,000.00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497FC2-C1E0-6C29-B490-05C3BD2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20659-DC55-F441-D9A6-BF791ACB4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B32EEB-4885-47C4-B12A-02E326B95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315" y="1165476"/>
            <a:ext cx="2615370" cy="35522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0B763C-B889-4FC9-A856-5290F6E17166}"/>
              </a:ext>
            </a:extLst>
          </p:cNvPr>
          <p:cNvSpPr/>
          <p:nvPr/>
        </p:nvSpPr>
        <p:spPr>
          <a:xfrm>
            <a:off x="29425" y="2579670"/>
            <a:ext cx="30175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DE JUNIO DE 2026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AE9FC9-E1D5-41EC-A4B1-72E46127DC58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BRIAN BERMUDEZ MARTÍNEZ EN COAMO.</a:t>
            </a:r>
          </a:p>
        </p:txBody>
      </p:sp>
    </p:spTree>
    <p:extLst>
      <p:ext uri="{BB962C8B-B14F-4D97-AF65-F5344CB8AC3E}">
        <p14:creationId xmlns:p14="http://schemas.microsoft.com/office/powerpoint/2010/main" val="122405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566211" y="4769194"/>
            <a:ext cx="60115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ALFREDO ATANACIO ROSADO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BAYAMÓN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$1,150,000.00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E0DB7C-612D-307E-5023-7AC578D3A830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rcRect l="7933" t="2716"/>
          <a:stretch/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98A152-1985-DFB1-D3D3-08C4A3F6F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F09FE-E96A-D303-48E3-A9485787D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B58577-EC77-434A-BE17-D2FA654F5C76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CARLOS I. CALDERÓN ROSADO </a:t>
            </a:r>
          </a:p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TOA ALTA.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5F3AA9-2387-40AB-82EF-CC42ADF64BE3}"/>
              </a:ext>
            </a:extLst>
          </p:cNvPr>
          <p:cNvSpPr/>
          <p:nvPr/>
        </p:nvSpPr>
        <p:spPr>
          <a:xfrm>
            <a:off x="296242" y="2598035"/>
            <a:ext cx="24288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DE MAYO DE 2021</a:t>
            </a:r>
          </a:p>
        </p:txBody>
      </p:sp>
    </p:spTree>
    <p:extLst>
      <p:ext uri="{BB962C8B-B14F-4D97-AF65-F5344CB8AC3E}">
        <p14:creationId xmlns:p14="http://schemas.microsoft.com/office/powerpoint/2010/main" val="3119423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494590" y="4769194"/>
            <a:ext cx="61548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DANIEL A. CUEVAS GONZÁLEZ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ARECIBO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$4,000,000.00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2E8AF2-881E-E637-E27A-B80091A6971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2ADCE-B1D2-EF01-BE49-408A04D2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98A673-B806-A4A5-07DA-0ECB66283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C3A62B-FBCB-44EC-9021-AB3D54DDF5AF}"/>
              </a:ext>
            </a:extLst>
          </p:cNvPr>
          <p:cNvSpPr/>
          <p:nvPr/>
        </p:nvSpPr>
        <p:spPr>
          <a:xfrm>
            <a:off x="265413" y="2579670"/>
            <a:ext cx="24288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DE MAYO DE 2026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ED78F9-A96E-4B5C-BA83-5B61EDA63C53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JASON DÍAZ TORRES </a:t>
            </a:r>
          </a:p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MOROVIS.</a:t>
            </a:r>
          </a:p>
        </p:txBody>
      </p:sp>
    </p:spTree>
    <p:extLst>
      <p:ext uri="{BB962C8B-B14F-4D97-AF65-F5344CB8AC3E}">
        <p14:creationId xmlns:p14="http://schemas.microsoft.com/office/powerpoint/2010/main" val="1345978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2082793" y="4769194"/>
            <a:ext cx="49784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JOHNNY PÉREZ MÉNDEZ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ARECIBO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$2,500,000.00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D422F2-6D15-E008-058A-294A78EB8335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786795-B169-95AA-C6AA-A89855372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2732B-F0DF-2FFD-EFE2-2C30EE1CB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03C6B1-5E9A-4AE4-A487-AC629C01AB57}"/>
              </a:ext>
            </a:extLst>
          </p:cNvPr>
          <p:cNvSpPr/>
          <p:nvPr/>
        </p:nvSpPr>
        <p:spPr>
          <a:xfrm>
            <a:off x="201293" y="2579670"/>
            <a:ext cx="25571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DE MARZO DE 2026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4B47A5-9786-4AE5-8545-40C64A5E3F07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ABISAIL ROMAN MENDOZA </a:t>
            </a:r>
          </a:p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QUEBRADILLAS.</a:t>
            </a:r>
          </a:p>
        </p:txBody>
      </p:sp>
    </p:spTree>
    <p:extLst>
      <p:ext uri="{BB962C8B-B14F-4D97-AF65-F5344CB8AC3E}">
        <p14:creationId xmlns:p14="http://schemas.microsoft.com/office/powerpoint/2010/main" val="123439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2142490" y="4769194"/>
            <a:ext cx="48590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JORDÁN LUGO MÉNDEZ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MAYAGÜEZ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$3,300,000.00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939CD1-6EFF-CF2B-774D-0DA3F0965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2D2BC-71BA-2778-E62A-A102C8B82DEA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79E47-33FE-02D5-5F31-9BFEC2451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CBA1C0-9C8E-409F-8651-1746CB337ACD}"/>
              </a:ext>
            </a:extLst>
          </p:cNvPr>
          <p:cNvSpPr/>
          <p:nvPr/>
        </p:nvSpPr>
        <p:spPr>
          <a:xfrm>
            <a:off x="0" y="2579670"/>
            <a:ext cx="29803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DE NOVIEMBRE DE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4AC93F-6F4C-4CC0-A537-AB1551CC0BA6}"/>
              </a:ext>
            </a:extLst>
          </p:cNvPr>
          <p:cNvSpPr/>
          <p:nvPr/>
        </p:nvSpPr>
        <p:spPr>
          <a:xfrm>
            <a:off x="6180667" y="2487337"/>
            <a:ext cx="296333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DANIEL MORALES GONZÁLEZ Y ROBERTO MEDINA VELEZ </a:t>
            </a:r>
          </a:p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LAJAS.</a:t>
            </a:r>
          </a:p>
        </p:txBody>
      </p:sp>
    </p:spTree>
    <p:extLst>
      <p:ext uri="{BB962C8B-B14F-4D97-AF65-F5344CB8AC3E}">
        <p14:creationId xmlns:p14="http://schemas.microsoft.com/office/powerpoint/2010/main" val="2346515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435695" y="4769194"/>
            <a:ext cx="62726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RAMÓN DEL VALLE GONZÁLEZ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CAROLINA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$300,000.00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97099F-B230-3BC9-2412-438B9009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B2CF82-FA2A-832F-61A3-AE96E54401DA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48C7A-D0AB-C75F-BD81-3314E1459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4260EA-2D82-4E75-A662-712B38B6E5EA}"/>
              </a:ext>
            </a:extLst>
          </p:cNvPr>
          <p:cNvSpPr/>
          <p:nvPr/>
        </p:nvSpPr>
        <p:spPr>
          <a:xfrm>
            <a:off x="6180667" y="2487337"/>
            <a:ext cx="2963333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LEXIS YANIEL FALÚ CLEMENTE </a:t>
            </a:r>
          </a:p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LOMA ALTA EN CAROLINA.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E1A3BA-F69D-4EAB-9951-3FA3F285617E}"/>
              </a:ext>
            </a:extLst>
          </p:cNvPr>
          <p:cNvSpPr/>
          <p:nvPr/>
        </p:nvSpPr>
        <p:spPr>
          <a:xfrm>
            <a:off x="232121" y="2782669"/>
            <a:ext cx="25571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 DE MARZO DE 2025</a:t>
            </a:r>
          </a:p>
        </p:txBody>
      </p:sp>
    </p:spTree>
    <p:extLst>
      <p:ext uri="{BB962C8B-B14F-4D97-AF65-F5344CB8AC3E}">
        <p14:creationId xmlns:p14="http://schemas.microsoft.com/office/powerpoint/2010/main" val="3834515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948623" y="4769194"/>
            <a:ext cx="52467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CARLOS J. RIVERA OTERO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ARECIBO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$4,000,000.00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4BBB6-175D-7B05-1024-C47B7461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2A4CF-6A16-D595-2324-0CB014F59281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rcRect b="15636"/>
          <a:stretch/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5BD89B-3FB8-2117-5EB9-B9A8673A5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031CC99-6F6A-424B-A8F2-A53C196EE5EE}"/>
              </a:ext>
            </a:extLst>
          </p:cNvPr>
          <p:cNvSpPr/>
          <p:nvPr/>
        </p:nvSpPr>
        <p:spPr>
          <a:xfrm>
            <a:off x="265413" y="2579670"/>
            <a:ext cx="24288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DE MAYO DE 2026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2A38B-3667-4C48-91BA-006D625CCC44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JASON DÍAZ TORRES </a:t>
            </a:r>
          </a:p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MOROVIS.</a:t>
            </a:r>
          </a:p>
        </p:txBody>
      </p:sp>
    </p:spTree>
    <p:extLst>
      <p:ext uri="{BB962C8B-B14F-4D97-AF65-F5344CB8AC3E}">
        <p14:creationId xmlns:p14="http://schemas.microsoft.com/office/powerpoint/2010/main" val="4290886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6FFA31-D1FB-6AFD-A55A-B0D7445A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176" y="165645"/>
            <a:ext cx="896190" cy="9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05E66-D31C-7435-85A3-A8EDCDEDF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54" y="0"/>
            <a:ext cx="536952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17711-E356-DD72-09B7-4A529B3B02D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D2749-7180-7473-6474-050C32D4AA8C}"/>
              </a:ext>
            </a:extLst>
          </p:cNvPr>
          <p:cNvSpPr/>
          <p:nvPr/>
        </p:nvSpPr>
        <p:spPr>
          <a:xfrm>
            <a:off x="1747959" y="4769194"/>
            <a:ext cx="56480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ALEXANDER VEGA MEDINA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PONCE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FIANZA: $1,270,000.00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4BBB6-175D-7B05-1024-C47B7461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ABA-D760-419D-BDFB-3B2EE7940B17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355FA-3C9E-01F8-0D8F-31854008A253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1165476"/>
            <a:ext cx="3017520" cy="34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C53183-B55F-C99D-94A9-DCBB2071C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4" y="68101"/>
            <a:ext cx="2658086" cy="109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52F00C-22BE-41F3-A594-01609E2A0CF6}"/>
              </a:ext>
            </a:extLst>
          </p:cNvPr>
          <p:cNvSpPr/>
          <p:nvPr/>
        </p:nvSpPr>
        <p:spPr>
          <a:xfrm>
            <a:off x="265413" y="2579670"/>
            <a:ext cx="24288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BUSCADO DESDE EL</a:t>
            </a:r>
          </a:p>
          <a:p>
            <a:pPr algn="ctr"/>
            <a:r>
              <a:rPr lang="en-US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 DE MAYO DE 2026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017F84-DC37-4DEA-B860-49E0BD2D8F73}"/>
              </a:ext>
            </a:extLst>
          </p:cNvPr>
          <p:cNvSpPr/>
          <p:nvPr/>
        </p:nvSpPr>
        <p:spPr>
          <a:xfrm>
            <a:off x="6180667" y="2487337"/>
            <a:ext cx="2963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ACUSADO DE CAUSARLE LA MUERTE A JEREMY JAVIER CASTRO RODRÍGUEZ EN PONCE.</a:t>
            </a:r>
          </a:p>
        </p:txBody>
      </p:sp>
    </p:spTree>
    <p:extLst>
      <p:ext uri="{BB962C8B-B14F-4D97-AF65-F5344CB8AC3E}">
        <p14:creationId xmlns:p14="http://schemas.microsoft.com/office/powerpoint/2010/main" val="810820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</TotalTime>
  <Words>821</Words>
  <Application>Microsoft Macintosh PowerPoint</Application>
  <PresentationFormat>On-screen Show (4:3)</PresentationFormat>
  <Paragraphs>183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Policia de Puerto Rico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Abraham Ocasio Torres</dc:creator>
  <cp:lastModifiedBy>Jessica Perez</cp:lastModifiedBy>
  <cp:revision>46</cp:revision>
  <dcterms:created xsi:type="dcterms:W3CDTF">2026-05-29T22:23:21Z</dcterms:created>
  <dcterms:modified xsi:type="dcterms:W3CDTF">2026-06-16T13:20:11Z</dcterms:modified>
</cp:coreProperties>
</file>